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74B2-6BFF-4BF0-80AB-FD27F038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2A32D-0504-4F6D-8B75-860A055AF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717E-5739-4FEB-98FE-C6BF58EB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AD4F6-358F-4FC2-A131-CFC9EC14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7B0DD-B43D-400D-B5E7-A84E422B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738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1C8F-92F9-488B-8D41-79094F9D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ADC63-35A0-4FC4-A862-1B5799147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8D319-B110-4082-933D-F1B4AE39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E2122-27C4-40C5-AC5E-445DD91C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A16D6-BB8D-467B-A19C-DE2AC596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216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B13C2-4327-4ECA-A4EE-782CC9873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42A75-5850-4750-9D0A-DB867993E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E8F9C-AED1-4841-A757-6D4BB070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A9D6C-7053-49D0-A5EB-66D5A2F3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7BF21-2C90-4313-BF38-5249627E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708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9FB7-54A5-4160-BEA7-1D62B9ED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ED23-976B-4AE3-BB9F-1DF881D9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69241-85D4-4EFB-83F4-C809C4D8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02F19-6593-45BA-82B0-CCAE02D3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454F1-F3D2-4DC4-B526-FCFBCD7C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084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D993-F0F4-4B8A-8ED3-F047411C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39AAC-8ED2-4483-8192-3AA923837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9787-DA3F-4545-B004-3020E3C7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44EC-1C18-427D-8970-503CE789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DF7C3-B5B4-45B8-8763-7ED28A67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955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17BC-15A8-40F3-B00A-13E8AF2B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5745-B273-4BFD-8018-7B6F45EB0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1455D-B855-44DA-84D0-1DB193652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1D210-27B8-45C6-B54E-BAEDF7A0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8519A-BFE9-491B-A2FF-96351327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01C07-F133-4AF5-9CEF-9F17FFFF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49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D90-E61D-4D23-9DDE-52DB4C3C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50C5E-5497-4720-B502-F8B019B2F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7619B-C887-4F25-BAD1-7BB8F6E4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48B6C5-B756-4DAE-B6D9-E098E06A5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E0B54-9B68-43F3-BD04-186DA744F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20C1BD-9BD0-4FD0-A4C5-5518B3D4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1A383-4874-4257-A412-7E6304E4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D3B2B-EEB5-4FD5-B7A6-F17B1ADA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987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63A8-073D-43DB-B8E8-BB63AE3D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BE6EB-6F66-49F9-9996-2F633C4A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6BA3B-6562-4C91-A339-7ACB8DA5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B6CC2-A4C4-4849-AB37-13BE8DD0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200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3BC2F-2D3A-499A-A271-4CFAB405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2BE3D-0858-4B01-A47F-F13F5CBB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728-04EB-4728-8698-E55CC59E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1398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ADE9-31BB-40A3-BC2F-8E972932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92DA-FBA9-4255-B2CE-56FE9EBE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32734-F510-49A8-8CA9-2C43B539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4661A-22FA-46DE-BA31-9961AB97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80CD4-8620-4876-B9DC-9EA86828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40496-94B4-43BE-9946-8EF47923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970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7804-3A6B-4D96-ACD3-5DC126A9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68EC6-5B03-46A4-B442-2C040CCDD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FD69A-7FBD-4919-A0FB-BD15EE861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C1F26-6D79-4B4A-B5FA-0CBF1766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6498-C3CC-4038-8FFC-7D4D8863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9546E-A562-4D58-A637-5663EA0C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508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DD968-373B-48BD-8331-AB54A30D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A0B40-4E5C-4BBD-BA2B-98B749CEF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2DC10-8DBB-4994-9923-E082416D1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49F6A-F5A3-4AEE-831D-EEA353A85BA4}" type="datetimeFigureOut">
              <a:rPr lang="fr-CA" smtClean="0"/>
              <a:t>2025-06-25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69FE6-8882-44FB-A274-9430EED77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1E31A-0EBC-4B74-8729-93EF80E88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5789B-AE81-4B64-8491-0939D0C9A24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578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8044-CF23-4EA2-8889-ACA03EF18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5FE18-F271-45D7-96F5-CE9EEF33D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7B2410CE-4403-46C7-987B-362DFDE53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0751-8F46-47DA-9B8D-95DCC25B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B752-4135-4908-9633-C828B3DF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17806CA-00BA-4A22-86B6-A5CC5903E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7310-499A-465F-ABFB-A231DC90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A16F-910C-4880-9DD9-53AA6AC0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FE8F8F9-BDBF-4AC9-9A49-6ADB8644D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F03A-7B66-442D-9D89-7CE77B3A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3711-B2BA-4DC5-ADCC-3DA6706E8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17D0614-91ED-49EC-8571-F437451E4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B865-16FC-4564-9461-D42CD4B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E46E6-FDD3-4644-880D-16A65089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AF65141-D868-4F52-AAD0-440ECFD91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5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8F5F-7DBE-438A-BFE7-95A46355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AFEF-6D4A-4AF4-8DE9-5B8B2ACE2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861A188-07D5-4BD6-A388-6F25B1CEC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5370-1A2A-4335-8EF1-7B1981C6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A2BA-2713-4CBB-8E35-C9FF88355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B1DE6C9-9636-4953-98AA-08C73F73C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9282-ED5D-45E5-A09E-568A04A2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23A1F-1990-4075-8B67-650BAB69B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5B2F003-F7E2-4B3A-B813-EA1264490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9544-72E5-48FC-A60C-52CD6DFD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C5F0-A3AD-48C2-A62D-F071C32A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9DC9F4C-FC44-4B3A-9C00-3B148F897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E3D8-EB17-42B3-8D10-05C693B4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0BE3-F049-4A76-A85F-B2AA55A3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525DF8D-4FFF-4F8C-8D65-1B8E309A0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256C-A4FA-464A-935D-A79027E5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5CFF-1C4D-452C-BB3B-48E67B816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A3D2082-5CB2-4498-A821-BE5E1AF97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BE4A-F342-46FE-8793-BCF68821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775C-49FD-46D6-97E2-A901A15FC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AC40BF7-2E3A-4622-9D13-AA3AD7E54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0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ikram ouchen</dc:creator>
  <cp:lastModifiedBy>ikram ouchen</cp:lastModifiedBy>
  <cp:revision>3</cp:revision>
  <dcterms:created xsi:type="dcterms:W3CDTF">2025-06-24T23:32:15Z</dcterms:created>
  <dcterms:modified xsi:type="dcterms:W3CDTF">2025-06-25T00:14:12Z</dcterms:modified>
</cp:coreProperties>
</file>